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74" r:id="rId16"/>
    <p:sldId id="275" r:id="rId17"/>
    <p:sldId id="276" r:id="rId18"/>
    <p:sldId id="269" r:id="rId19"/>
    <p:sldId id="270" r:id="rId20"/>
    <p:sldId id="277" r:id="rId21"/>
    <p:sldId id="278" r:id="rId22"/>
    <p:sldId id="271" r:id="rId23"/>
    <p:sldId id="272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93" d="100"/>
          <a:sy n="93" d="100"/>
        </p:scale>
        <p:origin x="1536" y="7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969E6DF3-6220-48F0-4AFD-0AD0B190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>
            <a:extLst>
              <a:ext uri="{FF2B5EF4-FFF2-40B4-BE49-F238E27FC236}">
                <a16:creationId xmlns:a16="http://schemas.microsoft.com/office/drawing/2014/main" id="{9CEB19E9-97BA-0EB6-7E83-D3BE43EF9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>
            <a:extLst>
              <a:ext uri="{FF2B5EF4-FFF2-40B4-BE49-F238E27FC236}">
                <a16:creationId xmlns:a16="http://schemas.microsoft.com/office/drawing/2014/main" id="{9CE7C392-B2A1-64C2-934F-ACF87DF97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57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25233A35-03A9-CC90-DFE1-C6DC768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130F6BB7-797B-2132-F208-41DC66DF7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>
            <a:extLst>
              <a:ext uri="{FF2B5EF4-FFF2-40B4-BE49-F238E27FC236}">
                <a16:creationId xmlns:a16="http://schemas.microsoft.com/office/drawing/2014/main" id="{AE441EFE-A1CD-8F5E-46A5-741D6E8BD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60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E2675C3-ACD6-ECA8-16AF-115E6B93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6F8AB0DC-52BF-C6BD-566A-CA70C7D3D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>
            <a:extLst>
              <a:ext uri="{FF2B5EF4-FFF2-40B4-BE49-F238E27FC236}">
                <a16:creationId xmlns:a16="http://schemas.microsoft.com/office/drawing/2014/main" id="{50F17F97-31AA-C7F6-21AF-F53386A4B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92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8178E9F3-0F1C-A375-A57D-1CF83E21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>
            <a:extLst>
              <a:ext uri="{FF2B5EF4-FFF2-40B4-BE49-F238E27FC236}">
                <a16:creationId xmlns:a16="http://schemas.microsoft.com/office/drawing/2014/main" id="{E4379DB0-DCD3-DDF0-7E34-7BD9D631D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>
            <a:extLst>
              <a:ext uri="{FF2B5EF4-FFF2-40B4-BE49-F238E27FC236}">
                <a16:creationId xmlns:a16="http://schemas.microsoft.com/office/drawing/2014/main" id="{452246CB-2D6E-ECC2-209B-2DABEB52C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829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515840C-2F10-29E3-9355-E478137F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85E48D8F-2AA6-4B83-C42D-4B0D95EDF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>
            <a:extLst>
              <a:ext uri="{FF2B5EF4-FFF2-40B4-BE49-F238E27FC236}">
                <a16:creationId xmlns:a16="http://schemas.microsoft.com/office/drawing/2014/main" id="{A0BC4C73-5704-1845-6E63-7B529C34F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770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4A2458-DDDB-54FF-D9CA-639B9CA7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>
            <a:extLst>
              <a:ext uri="{FF2B5EF4-FFF2-40B4-BE49-F238E27FC236}">
                <a16:creationId xmlns:a16="http://schemas.microsoft.com/office/drawing/2014/main" id="{A8733B8F-F116-11CB-B36F-C4C9EF79E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>
            <a:extLst>
              <a:ext uri="{FF2B5EF4-FFF2-40B4-BE49-F238E27FC236}">
                <a16:creationId xmlns:a16="http://schemas.microsoft.com/office/drawing/2014/main" id="{CDC02432-285D-1F01-69D2-1B96F065E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055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Mayesha – D24125187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Babulkhair – D24125711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Sykal – C23512523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203" y="2222545"/>
            <a:ext cx="7621866" cy="463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49" y="1326321"/>
            <a:ext cx="7889502" cy="488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99" y="1168400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70C0C20C-EE8D-9FCD-2B2C-30B18FFE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>
            <a:extLst>
              <a:ext uri="{FF2B5EF4-FFF2-40B4-BE49-F238E27FC236}">
                <a16:creationId xmlns:a16="http://schemas.microsoft.com/office/drawing/2014/main" id="{E5CF0746-BB8C-E019-F31B-13A493D5C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(Resume Study)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621918-EFF4-A396-D95F-04BD91B2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33" y="1580506"/>
            <a:ext cx="7772400" cy="4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168400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A97E40F-EE8A-6296-8786-9E3A4E15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478943A3-03CE-CDD1-C9EA-550F88E69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275B79-EDBF-AB95-CDC5-3C83D812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25"/>
          <a:stretch>
            <a:fillRect/>
          </a:stretch>
        </p:blipFill>
        <p:spPr>
          <a:xfrm>
            <a:off x="551177" y="1326321"/>
            <a:ext cx="8041646" cy="49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9835EE26-C9AB-4996-65B6-2FC886E19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57791A42-4598-5BE0-BFAE-BA575AD7A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50479-99AF-74F7-8339-69AD47D5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0"/>
          <a:stretch>
            <a:fillRect/>
          </a:stretch>
        </p:blipFill>
        <p:spPr>
          <a:xfrm>
            <a:off x="520095" y="1415179"/>
            <a:ext cx="8103809" cy="47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E33169EB-F028-5CAF-4B20-BEAEB74D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715178A3-4332-2B16-1678-3D2CC089F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(Self-assessment)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17C861-662D-7838-528F-4B405C5E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9" y="1068745"/>
            <a:ext cx="7772400" cy="57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671888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2" y="1701800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262020D3-F921-1D1C-FC6D-1DFF0EF7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>
            <a:extLst>
              <a:ext uri="{FF2B5EF4-FFF2-40B4-BE49-F238E27FC236}">
                <a16:creationId xmlns:a16="http://schemas.microsoft.com/office/drawing/2014/main" id="{9B39F817-BDC8-6A2C-7ABA-663DA2A58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(Revisions)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F9B27E-A683-9F0C-0509-A119145B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0" y="1326321"/>
            <a:ext cx="8700379" cy="50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2F18B4B7-86F2-47CA-8177-3AEFC404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>
            <a:extLst>
              <a:ext uri="{FF2B5EF4-FFF2-40B4-BE49-F238E27FC236}">
                <a16:creationId xmlns:a16="http://schemas.microsoft.com/office/drawing/2014/main" id="{9EBFFF3B-E224-45CB-8D69-0B17D7F8E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FIGMA DESIGN (Revisions)</a:t>
            </a:r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65375D-EEA5-5875-79CF-86DB8D5F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326321"/>
            <a:ext cx="8593281" cy="50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613" y="86360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972" y="2019850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975" y="29518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MOBILE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689408" y="2422289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98" name="Google Shape;198;p26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25" y="2111625"/>
            <a:ext cx="3214265" cy="44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REQUIREMENT SPECIFICATION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Brief details tba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16" y="2700337"/>
            <a:ext cx="4888180" cy="381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On-screen Show (4:3)</PresentationFormat>
  <Paragraphs>48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LOGO PROTOTYPE</vt:lpstr>
      <vt:lpstr>PowerPoint Presentation</vt:lpstr>
      <vt:lpstr>LOGIN/REGISTRATION PAGE</vt:lpstr>
      <vt:lpstr>FIGMA TURNED INTO LIVE CODE</vt:lpstr>
      <vt:lpstr>FIGMA TURNED INTO LIVE CODE</vt:lpstr>
      <vt:lpstr>MOBILE</vt:lpstr>
      <vt:lpstr>REQUIREMENT SPECIFICATION</vt:lpstr>
      <vt:lpstr>FIGMA DESIGN (DASHBOARD)</vt:lpstr>
      <vt:lpstr>FIGMA DESIGN (STUDY SPACE)</vt:lpstr>
      <vt:lpstr>FIGMA DESIGN (AI TUTOR)</vt:lpstr>
      <vt:lpstr>FIGMA DESIGN (Resume Study)</vt:lpstr>
      <vt:lpstr>FIGMA DESIGN (AI TUTOR #2)</vt:lpstr>
      <vt:lpstr>FIGMA DESIGN (Self-assessment)</vt:lpstr>
      <vt:lpstr>FIGMA DESIGN (Self-assessment)</vt:lpstr>
      <vt:lpstr>FIGMA DESIGN (Self-assessment)</vt:lpstr>
      <vt:lpstr>FIGMA DESIGN (MOCK EXAM)</vt:lpstr>
      <vt:lpstr>FIGMA DESIGN (MOCK RESULTS)</vt:lpstr>
      <vt:lpstr>FIGMA DESIGN (Revisions)</vt:lpstr>
      <vt:lpstr>FIGMA DESIGN (Revisions)</vt:lpstr>
      <vt:lpstr>FIGMA DESIGN (ACHIEVEMENTS)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D24125711 Rumaysa Qayyum Babulkhair</cp:lastModifiedBy>
  <cp:revision>1</cp:revision>
  <dcterms:modified xsi:type="dcterms:W3CDTF">2025-10-09T16:09:56Z</dcterms:modified>
</cp:coreProperties>
</file>